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1.xml"/>
  <Override ContentType="application/vnd.openxmlformats-officedocument.presentationml.slideLayout+xml" PartName="/ppt/slideLayouts/slideLayout3.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20.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25.xml"/>
  <Override ContentType="application/vnd.openxmlformats-officedocument.presentationml.notesSlide+xml" PartName="/ppt/notesSlides/notesSlide14.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22.xml"/>
  <Override ContentType="application/vnd.openxmlformats-officedocument.presentationml.notesSlide+xml" PartName="/ppt/notesSlides/notesSlide13.xml"/>
  <Override ContentType="application/vnd.openxmlformats-officedocument.presentationml.notesSlide+xml" PartName="/ppt/notesSlides/notesSlide16.xml"/>
  <Override ContentType="application/vnd.openxmlformats-officedocument.presentationml.notesSlide+xml" PartName="/ppt/notesSlides/notesSlide12.xml"/>
  <Override ContentType="application/vnd.openxmlformats-officedocument.presentationml.notesSlide+xml" PartName="/ppt/notesSlides/notesSlide3.xml"/>
  <Override ContentType="application/vnd.openxmlformats-officedocument.presentationml.notesSlide+xml" PartName="/ppt/notesSlides/notesSlide1.xml"/>
  <Override ContentType="application/vnd.openxmlformats-officedocument.presentationml.notesSlide+xml" PartName="/ppt/notesSlides/notesSlide15.xml"/>
  <Override ContentType="application/vnd.openxmlformats-officedocument.presentationml.notesSlide+xml" PartName="/ppt/notesSlides/notesSlide6.xml"/>
  <Override ContentType="application/vnd.openxmlformats-officedocument.presentationml.notesSlide+xml" PartName="/ppt/notesSlides/notesSlide26.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23.xml"/>
  <Override ContentType="application/vnd.openxmlformats-officedocument.presentationml.notesSlide+xml" PartName="/ppt/notesSlides/notesSlide19.xml"/>
  <Override ContentType="application/vnd.openxmlformats-officedocument.presentationml.notesSlide+xml" PartName="/ppt/notesSlides/notesSlide21.xml"/>
  <Override ContentType="application/vnd.openxmlformats-officedocument.presentationml.notesSlide+xml" PartName="/ppt/notesSlides/notesSlide1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16.xml"/>
  <Override ContentType="application/vnd.openxmlformats-officedocument.presentationml.slide+xml" PartName="/ppt/slides/slide21.xml"/>
  <Override ContentType="application/vnd.openxmlformats-officedocument.presentationml.slide+xml" PartName="/ppt/slides/slide2.xml"/>
  <Override ContentType="application/vnd.openxmlformats-officedocument.presentationml.slide+xml" PartName="/ppt/slides/slide26.xml"/>
  <Override ContentType="application/vnd.openxmlformats-officedocument.presentationml.slide+xml" PartName="/ppt/slides/slide25.xml"/>
  <Override ContentType="application/vnd.openxmlformats-officedocument.presentationml.slide+xml" PartName="/ppt/slides/slide6.xml"/>
  <Override ContentType="application/vnd.openxmlformats-officedocument.presentationml.slide+xml" PartName="/ppt/slides/slide3.xml"/>
  <Override ContentType="application/vnd.openxmlformats-officedocument.presentationml.slide+xml" PartName="/ppt/slides/slide17.xml"/>
  <Override ContentType="application/vnd.openxmlformats-officedocument.presentationml.slide+xml" PartName="/ppt/slides/slide24.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0.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9.xml"/>
  <Override ContentType="application/vnd.openxmlformats-officedocument.presentationml.slide+xml" PartName="/ppt/slides/slide1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19.xml"/>
  <Override ContentType="application/vnd.openxmlformats-officedocument.presentationml.slide+xml" PartName="/ppt/slides/slide4.xml"/>
  <Override ContentType="application/vnd.openxmlformats-officedocument.presentationml.slide+xml" PartName="/ppt/slides/slide14.xml"/>
  <Override ContentType="application/vnd.openxmlformats-officedocument.presentationml.slide+xml" PartName="/ppt/slides/slide5.xml"/>
  <Override ContentType="application/vnd.openxmlformats-officedocument.presentationml.slide+xml" PartName="/ppt/slides/slide22.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30" Type="http://schemas.openxmlformats.org/officeDocument/2006/relationships/slide" Target="slides/slide25.xml"/><Relationship Id="rId12" Type="http://schemas.openxmlformats.org/officeDocument/2006/relationships/slide" Target="slides/slide7.xml"/><Relationship Id="rId31" Type="http://schemas.openxmlformats.org/officeDocument/2006/relationships/slide" Target="slides/slide26.xml"/><Relationship Id="rId13" Type="http://schemas.openxmlformats.org/officeDocument/2006/relationships/slide" Target="slides/slide8.xml"/><Relationship Id="rId10" Type="http://schemas.openxmlformats.org/officeDocument/2006/relationships/slide" Target="slides/slide5.xml"/><Relationship Id="rId11" Type="http://schemas.openxmlformats.org/officeDocument/2006/relationships/slide" Target="slides/slide6.xml"/><Relationship Id="rId29" Type="http://schemas.openxmlformats.org/officeDocument/2006/relationships/slide" Target="slides/slide2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 Type="http://schemas.openxmlformats.org/officeDocument/2006/relationships/presProps" Target="presProps.xml"/><Relationship Id="rId21" Type="http://schemas.openxmlformats.org/officeDocument/2006/relationships/slide" Target="slides/slide16.xml"/><Relationship Id="rId1" Type="http://schemas.openxmlformats.org/officeDocument/2006/relationships/theme" Target="theme/theme3.xml"/><Relationship Id="rId22" Type="http://schemas.openxmlformats.org/officeDocument/2006/relationships/slide" Target="slides/slide17.xml"/><Relationship Id="rId4" Type="http://schemas.openxmlformats.org/officeDocument/2006/relationships/slideMaster" Target="slideMasters/slideMaster1.xml"/><Relationship Id="rId23" Type="http://schemas.openxmlformats.org/officeDocument/2006/relationships/slide" Target="slides/slide18.xml"/><Relationship Id="rId3" Type="http://schemas.openxmlformats.org/officeDocument/2006/relationships/tableStyles" Target="tableStyles.xml"/><Relationship Id="rId24" Type="http://schemas.openxmlformats.org/officeDocument/2006/relationships/slide" Target="slides/slide19.xml"/><Relationship Id="rId20" Type="http://schemas.openxmlformats.org/officeDocument/2006/relationships/slide" Target="slides/slide15.xml"/><Relationship Id="rId9" Type="http://schemas.openxmlformats.org/officeDocument/2006/relationships/slide" Target="slides/slide4.xml"/><Relationship Id="rId6" Type="http://schemas.openxmlformats.org/officeDocument/2006/relationships/slide" Target="slides/slide1.xml"/><Relationship Id="rId5"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 name="Shape 31"/>
        <p:cNvGrpSpPr/>
        <p:nvPr/>
      </p:nvGrpSpPr>
      <p:grpSpPr>
        <a:xfrm>
          <a:off x="0" y="0"/>
          <a:ext cx="0" cy="0"/>
          <a:chOff x="0" y="0"/>
          <a:chExt cx="0" cy="0"/>
        </a:xfrm>
      </p:grpSpPr>
      <p:sp>
        <p:nvSpPr>
          <p:cNvPr id="32" name="Shape 3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3" name="Shape 3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83" name="Shape 8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89" name="Shape 8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96" name="Shape 9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02" name="Shape 10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07" name="Shape 10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14" name="Shape 11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19" name="Shape 11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25" name="Shape 12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30" name="Shape 13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35" name="Shape 13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 name="Shape 39"/>
        <p:cNvGrpSpPr/>
        <p:nvPr/>
      </p:nvGrpSpPr>
      <p:grpSpPr>
        <a:xfrm>
          <a:off x="0" y="0"/>
          <a:ext cx="0" cy="0"/>
          <a:chOff x="0" y="0"/>
          <a:chExt cx="0" cy="0"/>
        </a:xfrm>
      </p:grpSpPr>
      <p:sp>
        <p:nvSpPr>
          <p:cNvPr id="40" name="Shape 4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1" name="Shape 4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40" name="Shape 14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45" name="Shape 14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50" name="Shape 15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55" name="Shape 15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61" name="Shape 16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67" name="Shape 16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73" name="Shape 17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 name="Shape 44"/>
        <p:cNvGrpSpPr/>
        <p:nvPr/>
      </p:nvGrpSpPr>
      <p:grpSpPr>
        <a:xfrm>
          <a:off x="0" y="0"/>
          <a:ext cx="0" cy="0"/>
          <a:chOff x="0" y="0"/>
          <a:chExt cx="0" cy="0"/>
        </a:xfrm>
      </p:grpSpPr>
      <p:sp>
        <p:nvSpPr>
          <p:cNvPr id="45" name="Shape 4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6" name="Shape 46"/>
          <p:cNvSpPr txBox="1"/>
          <p:nvPr>
            <p:ph idx="1" type="body"/>
          </p:nvPr>
        </p:nvSpPr>
        <p:spPr>
          <a:xfrm>
            <a:off x="914400" y="4343400"/>
            <a:ext cx="5029199" cy="4114800"/>
          </a:xfrm>
          <a:prstGeom prst="rect">
            <a:avLst/>
          </a:prstGeom>
        </p:spPr>
        <p:txBody>
          <a:bodyPr anchorCtr="0" anchor="ctr"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 name="Shape 49"/>
        <p:cNvGrpSpPr/>
        <p:nvPr/>
      </p:nvGrpSpPr>
      <p:grpSpPr>
        <a:xfrm>
          <a:off x="0" y="0"/>
          <a:ext cx="0" cy="0"/>
          <a:chOff x="0" y="0"/>
          <a:chExt cx="0" cy="0"/>
        </a:xfrm>
      </p:grpSpPr>
      <p:sp>
        <p:nvSpPr>
          <p:cNvPr id="50" name="Shape 50"/>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51" name="Shape 51"/>
          <p:cNvSpPr txBox="1"/>
          <p:nvPr>
            <p:ph idx="1" type="body"/>
          </p:nvPr>
        </p:nvSpPr>
        <p:spPr>
          <a:xfrm>
            <a:off x="914400" y="4343400"/>
            <a:ext cx="5029199" cy="4114800"/>
          </a:xfrm>
          <a:prstGeom prst="rect">
            <a:avLst/>
          </a:prstGeom>
        </p:spPr>
        <p:txBody>
          <a:bodyPr anchorCtr="0" anchor="ctr"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 name="Shape 54"/>
        <p:cNvGrpSpPr/>
        <p:nvPr/>
      </p:nvGrpSpPr>
      <p:grpSpPr>
        <a:xfrm>
          <a:off x="0" y="0"/>
          <a:ext cx="0" cy="0"/>
          <a:chOff x="0" y="0"/>
          <a:chExt cx="0" cy="0"/>
        </a:xfrm>
      </p:grpSpPr>
      <p:sp>
        <p:nvSpPr>
          <p:cNvPr id="55" name="Shape 5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56" name="Shape 56"/>
          <p:cNvSpPr txBox="1"/>
          <p:nvPr>
            <p:ph idx="1" type="body"/>
          </p:nvPr>
        </p:nvSpPr>
        <p:spPr>
          <a:xfrm>
            <a:off x="914400" y="4343400"/>
            <a:ext cx="5029199" cy="4114800"/>
          </a:xfrm>
          <a:prstGeom prst="rect">
            <a:avLst/>
          </a:prstGeom>
        </p:spPr>
        <p:txBody>
          <a:bodyPr anchorCtr="0" anchor="ctr"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61" name="Shape 61"/>
          <p:cNvSpPr txBox="1"/>
          <p:nvPr>
            <p:ph idx="1" type="body"/>
          </p:nvPr>
        </p:nvSpPr>
        <p:spPr>
          <a:xfrm>
            <a:off x="914400" y="4343400"/>
            <a:ext cx="5029199" cy="4114800"/>
          </a:xfrm>
          <a:prstGeom prst="rect">
            <a:avLst/>
          </a:prstGeom>
        </p:spPr>
        <p:txBody>
          <a:bodyPr anchorCtr="0" anchor="ctr"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67" name="Shape 6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2" name="Shape 7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7" name="Shape 7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txBox="1"/>
          <p:nvPr>
            <p:ph type="ctrTitle"/>
          </p:nvPr>
        </p:nvSpPr>
        <p:spPr>
          <a:xfrm>
            <a:off x="685800" y="1583342"/>
            <a:ext cx="7772400" cy="1159856"/>
          </a:xfrm>
          <a:prstGeom prst="rect">
            <a:avLst/>
          </a:prstGeom>
        </p:spPr>
        <p:txBody>
          <a:bodyPr anchorCtr="0" anchor="b" bIns="91425" lIns="91425" rIns="91425" tIns="91425"/>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10" name="Shape 10"/>
          <p:cNvSpPr txBox="1"/>
          <p:nvPr>
            <p:ph idx="1" type="subTitle"/>
          </p:nvPr>
        </p:nvSpPr>
        <p:spPr>
          <a:xfrm>
            <a:off x="685800" y="2840053"/>
            <a:ext cx="7772400" cy="784737"/>
          </a:xfrm>
          <a:prstGeom prst="rect">
            <a:avLst/>
          </a:prstGeom>
        </p:spPr>
        <p:txBody>
          <a:bodyPr anchorCtr="0" anchor="t" bIns="91425" lIns="91425" rIns="91425" tIns="91425"/>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p:txBody>
      </p:sp>
      <p:sp>
        <p:nvSpPr>
          <p:cNvPr id="11" name="Shape 11"/>
          <p:cNvSpPr txBox="1"/>
          <p:nvPr>
            <p:ph idx="12" type="sldNum"/>
          </p:nvPr>
        </p:nvSpPr>
        <p:spPr>
          <a:xfrm>
            <a:off x="8556791" y="4749850"/>
            <a:ext cx="548699" cy="393524"/>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2" name="Shape 12"/>
        <p:cNvGrpSpPr/>
        <p:nvPr/>
      </p:nvGrpSpPr>
      <p:grpSpPr>
        <a:xfrm>
          <a:off x="0" y="0"/>
          <a:ext cx="0" cy="0"/>
          <a:chOff x="0" y="0"/>
          <a:chExt cx="0" cy="0"/>
        </a:xfrm>
      </p:grpSpPr>
      <p:sp>
        <p:nvSpPr>
          <p:cNvPr id="13" name="Shape 13"/>
          <p:cNvSpPr txBox="1"/>
          <p:nvPr>
            <p:ph type="title"/>
          </p:nvPr>
        </p:nvSpPr>
        <p:spPr>
          <a:xfrm>
            <a:off x="457200" y="205978"/>
            <a:ext cx="8229600" cy="85725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4" name="Shape 14"/>
          <p:cNvSpPr txBox="1"/>
          <p:nvPr>
            <p:ph idx="1" type="body"/>
          </p:nvPr>
        </p:nvSpPr>
        <p:spPr>
          <a:xfrm>
            <a:off x="457200" y="1200150"/>
            <a:ext cx="8229600" cy="372568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2" type="sldNum"/>
          </p:nvPr>
        </p:nvSpPr>
        <p:spPr>
          <a:xfrm>
            <a:off x="8556791" y="4749850"/>
            <a:ext cx="548699" cy="393524"/>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6" name="Shape 16"/>
        <p:cNvGrpSpPr/>
        <p:nvPr/>
      </p:nvGrpSpPr>
      <p:grpSpPr>
        <a:xfrm>
          <a:off x="0" y="0"/>
          <a:ext cx="0" cy="0"/>
          <a:chOff x="0" y="0"/>
          <a:chExt cx="0" cy="0"/>
        </a:xfrm>
      </p:grpSpPr>
      <p:sp>
        <p:nvSpPr>
          <p:cNvPr id="17" name="Shape 17"/>
          <p:cNvSpPr txBox="1"/>
          <p:nvPr>
            <p:ph type="title"/>
          </p:nvPr>
        </p:nvSpPr>
        <p:spPr>
          <a:xfrm>
            <a:off x="457200" y="205978"/>
            <a:ext cx="8229600" cy="85725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 type="body"/>
          </p:nvPr>
        </p:nvSpPr>
        <p:spPr>
          <a:xfrm>
            <a:off x="457200" y="1200150"/>
            <a:ext cx="3994525" cy="372568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9" name="Shape 19"/>
          <p:cNvSpPr txBox="1"/>
          <p:nvPr>
            <p:ph idx="2" type="body"/>
          </p:nvPr>
        </p:nvSpPr>
        <p:spPr>
          <a:xfrm>
            <a:off x="4692273" y="1200150"/>
            <a:ext cx="3994525" cy="372568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0" name="Shape 20"/>
          <p:cNvSpPr txBox="1"/>
          <p:nvPr>
            <p:ph idx="12" type="sldNum"/>
          </p:nvPr>
        </p:nvSpPr>
        <p:spPr>
          <a:xfrm>
            <a:off x="8556791" y="4749850"/>
            <a:ext cx="548699" cy="393524"/>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1" name="Shape 21"/>
        <p:cNvGrpSpPr/>
        <p:nvPr/>
      </p:nvGrpSpPr>
      <p:grpSpPr>
        <a:xfrm>
          <a:off x="0" y="0"/>
          <a:ext cx="0" cy="0"/>
          <a:chOff x="0" y="0"/>
          <a:chExt cx="0" cy="0"/>
        </a:xfrm>
      </p:grpSpPr>
      <p:sp>
        <p:nvSpPr>
          <p:cNvPr id="22" name="Shape 22"/>
          <p:cNvSpPr txBox="1"/>
          <p:nvPr>
            <p:ph type="title"/>
          </p:nvPr>
        </p:nvSpPr>
        <p:spPr>
          <a:xfrm>
            <a:off x="457200" y="205978"/>
            <a:ext cx="8229600" cy="85725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3" name="Shape 23"/>
          <p:cNvSpPr txBox="1"/>
          <p:nvPr>
            <p:ph idx="12" type="sldNum"/>
          </p:nvPr>
        </p:nvSpPr>
        <p:spPr>
          <a:xfrm>
            <a:off x="8556791" y="4749850"/>
            <a:ext cx="548699" cy="393524"/>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4" name="Shape 24"/>
        <p:cNvGrpSpPr/>
        <p:nvPr/>
      </p:nvGrpSpPr>
      <p:grpSpPr>
        <a:xfrm>
          <a:off x="0" y="0"/>
          <a:ext cx="0" cy="0"/>
          <a:chOff x="0" y="0"/>
          <a:chExt cx="0" cy="0"/>
        </a:xfrm>
      </p:grpSpPr>
      <p:sp>
        <p:nvSpPr>
          <p:cNvPr id="25" name="Shape 25"/>
          <p:cNvSpPr txBox="1"/>
          <p:nvPr>
            <p:ph idx="1" type="body"/>
          </p:nvPr>
        </p:nvSpPr>
        <p:spPr>
          <a:xfrm>
            <a:off x="457200" y="4406309"/>
            <a:ext cx="8229600" cy="519520"/>
          </a:xfrm>
          <a:prstGeom prst="rect">
            <a:avLst/>
          </a:prstGeom>
        </p:spPr>
        <p:txBody>
          <a:bodyPr anchorCtr="0" anchor="t" bIns="91425" lIns="91425" rIns="91425" tIns="91425"/>
          <a:lstStyle>
            <a:lvl1pPr algn="ctr">
              <a:spcBef>
                <a:spcPts val="360"/>
              </a:spcBef>
              <a:buSzPct val="100000"/>
              <a:buNone/>
              <a:defRPr sz="1800"/>
            </a:lvl1pPr>
          </a:lstStyle>
          <a:p/>
        </p:txBody>
      </p:sp>
      <p:sp>
        <p:nvSpPr>
          <p:cNvPr id="26" name="Shape 26"/>
          <p:cNvSpPr txBox="1"/>
          <p:nvPr>
            <p:ph idx="12" type="sldNum"/>
          </p:nvPr>
        </p:nvSpPr>
        <p:spPr>
          <a:xfrm>
            <a:off x="8556791" y="4749850"/>
            <a:ext cx="548699" cy="393524"/>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7" name="Shape 27"/>
        <p:cNvGrpSpPr/>
        <p:nvPr/>
      </p:nvGrpSpPr>
      <p:grpSpPr>
        <a:xfrm>
          <a:off x="0" y="0"/>
          <a:ext cx="0" cy="0"/>
          <a:chOff x="0" y="0"/>
          <a:chExt cx="0" cy="0"/>
        </a:xfrm>
      </p:grpSpPr>
      <p:sp>
        <p:nvSpPr>
          <p:cNvPr id="28" name="Shape 28"/>
          <p:cNvSpPr txBox="1"/>
          <p:nvPr>
            <p:ph idx="12" type="sldNum"/>
          </p:nvPr>
        </p:nvSpPr>
        <p:spPr>
          <a:xfrm>
            <a:off x="8556791" y="4749850"/>
            <a:ext cx="548699" cy="393524"/>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slideLayout" Target="../slideLayouts/slideLayout4.xml"/><Relationship Id="rId3" Type="http://schemas.openxmlformats.org/officeDocument/2006/relationships/slideLayout" Target="../slideLayouts/slideLayout3.xml"/><Relationship Id="rId6" Type="http://schemas.openxmlformats.org/officeDocument/2006/relationships/slideLayout" Target="../slideLayouts/slideLayout6.xml"/><Relationship Id="rId5"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05978"/>
            <a:ext cx="8229600" cy="857250"/>
          </a:xfrm>
          <a:prstGeom prst="rect">
            <a:avLst/>
          </a:prstGeom>
          <a:noFill/>
          <a:ln>
            <a:noFill/>
          </a:ln>
        </p:spPr>
        <p:txBody>
          <a:bodyPr anchorCtr="0" anchor="b" bIns="91425" lIns="91425" rIns="91425" tIns="91425"/>
          <a:lstStyle>
            <a:lvl1pPr>
              <a:spcBef>
                <a:spcPts val="0"/>
              </a:spcBef>
              <a:buClr>
                <a:schemeClr val="dk1"/>
              </a:buClr>
              <a:buSzPct val="100000"/>
              <a:buNone/>
              <a:defRPr b="1" sz="3600">
                <a:solidFill>
                  <a:schemeClr val="dk1"/>
                </a:solidFill>
              </a:defRPr>
            </a:lvl1pPr>
            <a:lvl2pPr>
              <a:spcBef>
                <a:spcPts val="0"/>
              </a:spcBef>
              <a:buClr>
                <a:schemeClr val="dk1"/>
              </a:buClr>
              <a:buSzPct val="100000"/>
              <a:buNone/>
              <a:defRPr b="1" sz="3600">
                <a:solidFill>
                  <a:schemeClr val="dk1"/>
                </a:solidFill>
              </a:defRPr>
            </a:lvl2pPr>
            <a:lvl3pPr>
              <a:spcBef>
                <a:spcPts val="0"/>
              </a:spcBef>
              <a:buClr>
                <a:schemeClr val="dk1"/>
              </a:buClr>
              <a:buSzPct val="100000"/>
              <a:buNone/>
              <a:defRPr b="1" sz="3600">
                <a:solidFill>
                  <a:schemeClr val="dk1"/>
                </a:solidFill>
              </a:defRPr>
            </a:lvl3pPr>
            <a:lvl4pPr>
              <a:spcBef>
                <a:spcPts val="0"/>
              </a:spcBef>
              <a:buClr>
                <a:schemeClr val="dk1"/>
              </a:buClr>
              <a:buSzPct val="100000"/>
              <a:buNone/>
              <a:defRPr b="1" sz="3600">
                <a:solidFill>
                  <a:schemeClr val="dk1"/>
                </a:solidFill>
              </a:defRPr>
            </a:lvl4pPr>
            <a:lvl5pPr>
              <a:spcBef>
                <a:spcPts val="0"/>
              </a:spcBef>
              <a:buClr>
                <a:schemeClr val="dk1"/>
              </a:buClr>
              <a:buSzPct val="100000"/>
              <a:buNone/>
              <a:defRPr b="1" sz="3600">
                <a:solidFill>
                  <a:schemeClr val="dk1"/>
                </a:solidFill>
              </a:defRPr>
            </a:lvl5pPr>
            <a:lvl6pPr>
              <a:spcBef>
                <a:spcPts val="0"/>
              </a:spcBef>
              <a:buClr>
                <a:schemeClr val="dk1"/>
              </a:buClr>
              <a:buSzPct val="100000"/>
              <a:buNone/>
              <a:defRPr b="1" sz="3600">
                <a:solidFill>
                  <a:schemeClr val="dk1"/>
                </a:solidFill>
              </a:defRPr>
            </a:lvl6pPr>
            <a:lvl7pPr>
              <a:spcBef>
                <a:spcPts val="0"/>
              </a:spcBef>
              <a:buClr>
                <a:schemeClr val="dk1"/>
              </a:buClr>
              <a:buSzPct val="100000"/>
              <a:buNone/>
              <a:defRPr b="1" sz="3600">
                <a:solidFill>
                  <a:schemeClr val="dk1"/>
                </a:solidFill>
              </a:defRPr>
            </a:lvl7pPr>
            <a:lvl8pPr>
              <a:spcBef>
                <a:spcPts val="0"/>
              </a:spcBef>
              <a:buClr>
                <a:schemeClr val="dk1"/>
              </a:buClr>
              <a:buSzPct val="100000"/>
              <a:buNone/>
              <a:defRPr b="1" sz="3600">
                <a:solidFill>
                  <a:schemeClr val="dk1"/>
                </a:solidFill>
              </a:defRPr>
            </a:lvl8pPr>
            <a:lvl9pPr>
              <a:spcBef>
                <a:spcPts val="0"/>
              </a:spcBef>
              <a:buClr>
                <a:schemeClr val="dk1"/>
              </a:buClr>
              <a:buSzPct val="100000"/>
              <a:buNone/>
              <a:defRPr b="1" sz="3600">
                <a:solidFill>
                  <a:schemeClr val="dk1"/>
                </a:solidFill>
              </a:defRPr>
            </a:lvl9pPr>
          </a:lstStyle>
          <a:p/>
        </p:txBody>
      </p:sp>
      <p:sp>
        <p:nvSpPr>
          <p:cNvPr id="6" name="Shape 6"/>
          <p:cNvSpPr txBox="1"/>
          <p:nvPr>
            <p:ph idx="1" type="body"/>
          </p:nvPr>
        </p:nvSpPr>
        <p:spPr>
          <a:xfrm>
            <a:off x="457200" y="1200150"/>
            <a:ext cx="8229600" cy="3725680"/>
          </a:xfrm>
          <a:prstGeom prst="rect">
            <a:avLst/>
          </a:prstGeom>
          <a:noFill/>
          <a:ln>
            <a:noFill/>
          </a:ln>
        </p:spPr>
        <p:txBody>
          <a:bodyPr anchorCtr="0" anchor="t" bIns="91425" lIns="91425" rIns="91425" tIns="91425"/>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p:txBody>
      </p:sp>
      <p:sp>
        <p:nvSpPr>
          <p:cNvPr id="7" name="Shape 7"/>
          <p:cNvSpPr txBox="1"/>
          <p:nvPr>
            <p:ph idx="12" type="sldNum"/>
          </p:nvPr>
        </p:nvSpPr>
        <p:spPr>
          <a:xfrm>
            <a:off x="8556791" y="4749850"/>
            <a:ext cx="548699" cy="393524"/>
          </a:xfrm>
          <a:prstGeom prst="rect">
            <a:avLst/>
          </a:prstGeom>
          <a:noFill/>
          <a:ln>
            <a:noFill/>
          </a:ln>
        </p:spPr>
        <p:txBody>
          <a:bodyPr anchorCtr="0" anchor="ctr" bIns="91425" lIns="91425" rIns="91425" tIns="91425">
            <a:noAutofit/>
          </a:bodyPr>
          <a:lstStyle>
            <a:lvl1pPr algn="r">
              <a:spcBef>
                <a:spcPts val="0"/>
              </a:spcBef>
              <a:buNone/>
              <a:defRPr sz="1300">
                <a:solidFill>
                  <a:schemeClr val="dk1"/>
                </a:solidFill>
              </a:defRPr>
            </a:lvl1pPr>
          </a:lstStyle>
          <a:p>
            <a:pPr>
              <a:spcBef>
                <a:spcPts val="0"/>
              </a:spcBef>
              <a:buNone/>
            </a:pPr>
            <a:fld id="{00000000-1234-1234-1234-123412341234}" type="slidenum">
              <a:rPr lang="en"/>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 Id="rId3" Type="http://schemas.openxmlformats.org/officeDocument/2006/relationships/image" Target="../media/image1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 Id="rId3" Type="http://schemas.openxmlformats.org/officeDocument/2006/relationships/image" Target="../media/image0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 Id="rId3" Type="http://schemas.openxmlformats.org/officeDocument/2006/relationships/hyperlink" Target="http://youtu.be/yxi2_o9Sopk" TargetMode="External"/><Relationship Id="rId6" Type="http://schemas.openxmlformats.org/officeDocument/2006/relationships/image" Target="../media/image01.jpg"/><Relationship Id="rId5" Type="http://schemas.openxmlformats.org/officeDocument/2006/relationships/hyperlink" Target="http://youtube.com/v/yxi2_o9Sopk"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 Id="rId3" Type="http://schemas.openxmlformats.org/officeDocument/2006/relationships/image" Target="../media/image0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 Id="rId3" Type="http://schemas.openxmlformats.org/officeDocument/2006/relationships/image" Target="../media/image0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 Id="rId3" Type="http://schemas.openxmlformats.org/officeDocument/2006/relationships/image" Target="../media/image0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 Id="rId3" Type="http://schemas.openxmlformats.org/officeDocument/2006/relationships/image" Target="../media/image0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 Id="rId3" Type="http://schemas.openxmlformats.org/officeDocument/2006/relationships/image" Target="../media/image0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youtube.com/v/_5zIO1SmKig" TargetMode="External"/><Relationship Id="rId5" Type="http://schemas.openxmlformats.org/officeDocument/2006/relationships/image" Target="../media/image16.jpg"/></Relationships>
</file>

<file path=ppt/slides/_rels/slide25.xml.rels><?xml version="1.0" encoding="UTF-8" standalone="yes"?><Relationships xmlns="http://schemas.openxmlformats.org/package/2006/relationships"><Relationship Id="rId17" Type="http://schemas.openxmlformats.org/officeDocument/2006/relationships/hyperlink" Target="http://hlt.media.mit.edu/" TargetMode="External"/><Relationship Id="rId16" Type="http://schemas.openxmlformats.org/officeDocument/2006/relationships/hyperlink" Target="http://tinkering.exploratorium.edu/" TargetMode="External"/><Relationship Id="rId15" Type="http://schemas.openxmlformats.org/officeDocument/2006/relationships/hyperlink" Target="http://itp.nyu.edu/physcomp/" TargetMode="External"/><Relationship Id="rId14" Type="http://schemas.openxmlformats.org/officeDocument/2006/relationships/hyperlink" Target="http://www.makingthingsmove.com/resources" TargetMode="External"/><Relationship Id="rId2" Type="http://schemas.openxmlformats.org/officeDocument/2006/relationships/notesSlide" Target="../notesSlides/notesSlide25.xml"/><Relationship Id="rId12" Type="http://schemas.openxmlformats.org/officeDocument/2006/relationships/hyperlink" Target="http://openmaterials.org/" TargetMode="External"/><Relationship Id="rId13" Type="http://schemas.openxmlformats.org/officeDocument/2006/relationships/hyperlink" Target="http://www.robives.com/mechs" TargetMode="External"/><Relationship Id="rId1" Type="http://schemas.openxmlformats.org/officeDocument/2006/relationships/slideLayout" Target="../slideLayouts/slideLayout2.xml"/><Relationship Id="rId4" Type="http://schemas.openxmlformats.org/officeDocument/2006/relationships/hyperlink" Target="http://curriculum.makerbot.com/" TargetMode="External"/><Relationship Id="rId10" Type="http://schemas.openxmlformats.org/officeDocument/2006/relationships/hyperlink" Target="http://adafruit.com/tutorials" TargetMode="External"/><Relationship Id="rId3" Type="http://schemas.openxmlformats.org/officeDocument/2006/relationships/hyperlink" Target="http://learn.sparkfun.com/" TargetMode="External"/><Relationship Id="rId11" Type="http://schemas.openxmlformats.org/officeDocument/2006/relationships/hyperlink" Target="http://bildr.com/" TargetMode="External"/><Relationship Id="rId9" Type="http://schemas.openxmlformats.org/officeDocument/2006/relationships/hyperlink" Target="http://makeprojects.com/" TargetMode="External"/><Relationship Id="rId6" Type="http://schemas.openxmlformats.org/officeDocument/2006/relationships/hyperlink" Target="http://www.instructables.com/" TargetMode="External"/><Relationship Id="rId5" Type="http://schemas.openxmlformats.org/officeDocument/2006/relationships/hyperlink" Target="http://makerspace.com/" TargetMode="External"/><Relationship Id="rId8" Type="http://schemas.openxmlformats.org/officeDocument/2006/relationships/hyperlink" Target="http://sparkfun.com/" TargetMode="External"/><Relationship Id="rId7" Type="http://schemas.openxmlformats.org/officeDocument/2006/relationships/hyperlink" Target="http://inventables.com/"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 Id="rId3" Type="http://schemas.openxmlformats.org/officeDocument/2006/relationships/hyperlink" Target="https://sites.google.com/site/k12makers/online-resource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 Id="rId3" Type="http://schemas.openxmlformats.org/officeDocument/2006/relationships/image" Target="../media/image0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youtube.com/v/JaO7KfdnUC0" TargetMode="External"/><Relationship Id="rId5" Type="http://schemas.openxmlformats.org/officeDocument/2006/relationships/image" Target="../media/image02.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 Id="rId3" Type="http://schemas.openxmlformats.org/officeDocument/2006/relationships/image" Target="../media/image0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 name="Shape 29"/>
        <p:cNvGrpSpPr/>
        <p:nvPr/>
      </p:nvGrpSpPr>
      <p:grpSpPr>
        <a:xfrm>
          <a:off x="0" y="0"/>
          <a:ext cx="0" cy="0"/>
          <a:chOff x="0" y="0"/>
          <a:chExt cx="0" cy="0"/>
        </a:xfrm>
      </p:grpSpPr>
      <p:pic>
        <p:nvPicPr>
          <p:cNvPr id="30" name="Shape 30"/>
          <p:cNvPicPr preferRelativeResize="0"/>
          <p:nvPr/>
        </p:nvPicPr>
        <p:blipFill>
          <a:blip r:embed="rId3">
            <a:alphaModFix/>
          </a:blip>
          <a:stretch>
            <a:fillRect/>
          </a:stretch>
        </p:blipFill>
        <p:spPr>
          <a:xfrm>
            <a:off x="0" y="-61849"/>
            <a:ext cx="9143999" cy="5205349"/>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Clr>
                <a:schemeClr val="dk1"/>
              </a:buClr>
              <a:buSzPct val="25000"/>
              <a:buFont typeface="Arial"/>
              <a:buNone/>
            </a:pPr>
            <a:r>
              <a:rPr lang="en" sz="4800">
                <a:latin typeface="Helvetica Neue"/>
                <a:ea typeface="Helvetica Neue"/>
                <a:cs typeface="Helvetica Neue"/>
                <a:sym typeface="Helvetica Neue"/>
              </a:rPr>
              <a:t>A </a:t>
            </a:r>
            <a:r>
              <a:rPr lang="en" sz="4800">
                <a:solidFill>
                  <a:srgbClr val="0000FF"/>
                </a:solidFill>
                <a:latin typeface="Helvetica Neue"/>
                <a:ea typeface="Helvetica Neue"/>
                <a:cs typeface="Helvetica Neue"/>
                <a:sym typeface="Helvetica Neue"/>
              </a:rPr>
              <a:t>safe space</a:t>
            </a:r>
            <a:r>
              <a:rPr lang="en" sz="4800">
                <a:latin typeface="Helvetica Neue"/>
                <a:ea typeface="Helvetica Neue"/>
                <a:cs typeface="Helvetica Neue"/>
                <a:sym typeface="Helvetica Neue"/>
              </a:rPr>
              <a:t> for students to explore their creative talents, </a:t>
            </a:r>
            <a:r>
              <a:rPr lang="en" sz="4800">
                <a:solidFill>
                  <a:srgbClr val="FF0000"/>
                </a:solidFill>
                <a:latin typeface="Helvetica Neue"/>
                <a:ea typeface="Helvetica Neue"/>
                <a:cs typeface="Helvetica Neue"/>
                <a:sym typeface="Helvetica Neue"/>
              </a:rPr>
              <a:t>build confidence</a:t>
            </a:r>
            <a:r>
              <a:rPr lang="en" sz="4800">
                <a:latin typeface="Helvetica Neue"/>
                <a:ea typeface="Helvetica Neue"/>
                <a:cs typeface="Helvetica Neue"/>
                <a:sym typeface="Helvetica Neue"/>
              </a:rPr>
              <a:t>, and </a:t>
            </a:r>
            <a:r>
              <a:rPr lang="en" sz="4800">
                <a:solidFill>
                  <a:srgbClr val="93C47D"/>
                </a:solidFill>
                <a:latin typeface="Helvetica Neue"/>
                <a:ea typeface="Helvetica Neue"/>
                <a:cs typeface="Helvetica Neue"/>
                <a:sym typeface="Helvetica Neue"/>
              </a:rPr>
              <a:t>make a better world</a:t>
            </a:r>
            <a:r>
              <a:rPr lang="en" sz="4800">
                <a:latin typeface="Helvetica Neue"/>
                <a:ea typeface="Helvetica Neue"/>
                <a:cs typeface="Helvetica Neue"/>
                <a:sym typeface="Helvetica Neue"/>
              </a:rPr>
              <a:t> through the use of the design process.</a:t>
            </a:r>
          </a:p>
          <a:p>
            <a:pPr>
              <a:spcBef>
                <a:spcPts val="0"/>
              </a:spcBef>
              <a:buNone/>
            </a:pPr>
            <a:r>
              <a:t/>
            </a:r>
            <a:endParaRPr/>
          </a:p>
        </p:txBody>
      </p:sp>
      <p:pic>
        <p:nvPicPr>
          <p:cNvPr id="80" name="Shape 80"/>
          <p:cNvPicPr preferRelativeResize="0"/>
          <p:nvPr/>
        </p:nvPicPr>
        <p:blipFill>
          <a:blip r:embed="rId3">
            <a:alphaModFix/>
          </a:blip>
          <a:stretch>
            <a:fillRect/>
          </a:stretch>
        </p:blipFill>
        <p:spPr>
          <a:xfrm>
            <a:off x="508912" y="74025"/>
            <a:ext cx="8126175" cy="1352874"/>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sp>
        <p:nvSpPr>
          <p:cNvPr id="85" name="Shape 85"/>
          <p:cNvSpPr txBox="1"/>
          <p:nvPr/>
        </p:nvSpPr>
        <p:spPr>
          <a:xfrm>
            <a:off x="1853100" y="2829375"/>
            <a:ext cx="5206799" cy="607500"/>
          </a:xfrm>
          <a:prstGeom prst="rect">
            <a:avLst/>
          </a:prstGeom>
          <a:noFill/>
          <a:ln>
            <a:noFill/>
          </a:ln>
        </p:spPr>
        <p:txBody>
          <a:bodyPr anchorCtr="0" anchor="t" bIns="91425" lIns="91425" rIns="91425" tIns="91425">
            <a:noAutofit/>
          </a:bodyPr>
          <a:lstStyle/>
          <a:p>
            <a:pPr>
              <a:spcBef>
                <a:spcPts val="0"/>
              </a:spcBef>
              <a:buNone/>
            </a:pPr>
            <a:r>
              <a:rPr lang="en" sz="800">
                <a:solidFill>
                  <a:srgbClr val="167AC6"/>
                </a:solidFill>
                <a:hlinkClick r:id="rId3"/>
              </a:rPr>
              <a:t>http://youtu.be/yxi2_o9Sopk</a:t>
            </a:r>
          </a:p>
        </p:txBody>
      </p:sp>
      <p:sp>
        <p:nvSpPr>
          <p:cNvPr id="86" name="Shape 86">
            <a:hlinkClick r:id="rId5"/>
          </p:cNvPr>
          <p:cNvSpPr/>
          <p:nvPr/>
        </p:nvSpPr>
        <p:spPr>
          <a:xfrm>
            <a:off x="1524000" y="237525"/>
            <a:ext cx="6096000" cy="4572000"/>
          </a:xfrm>
          <a:prstGeom prst="rect">
            <a:avLst/>
          </a:prstGeom>
          <a:blipFill>
            <a:blip r:embed="rId6">
              <a:alphaModFix/>
            </a:blip>
            <a:stretch>
              <a:fillRect/>
            </a:stretch>
          </a:blipFill>
          <a:ln>
            <a:noFill/>
          </a:ln>
        </p:spPr>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pic>
        <p:nvPicPr>
          <p:cNvPr id="91" name="Shape 91"/>
          <p:cNvPicPr preferRelativeResize="0"/>
          <p:nvPr/>
        </p:nvPicPr>
        <p:blipFill>
          <a:blip r:embed="rId3">
            <a:alphaModFix/>
          </a:blip>
          <a:stretch>
            <a:fillRect/>
          </a:stretch>
        </p:blipFill>
        <p:spPr>
          <a:xfrm>
            <a:off x="1291600" y="656600"/>
            <a:ext cx="6560801" cy="4388874"/>
          </a:xfrm>
          <a:prstGeom prst="rect">
            <a:avLst/>
          </a:prstGeom>
          <a:noFill/>
          <a:ln>
            <a:noFill/>
          </a:ln>
        </p:spPr>
      </p:pic>
      <p:sp>
        <p:nvSpPr>
          <p:cNvPr id="92" name="Shape 92"/>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what does a maker look like?</a:t>
            </a:r>
          </a:p>
        </p:txBody>
      </p:sp>
      <p:sp>
        <p:nvSpPr>
          <p:cNvPr id="93" name="Shape 93"/>
          <p:cNvSpPr txBox="1"/>
          <p:nvPr/>
        </p:nvSpPr>
        <p:spPr>
          <a:xfrm>
            <a:off x="457200" y="4815850"/>
            <a:ext cx="8859899" cy="658500"/>
          </a:xfrm>
          <a:prstGeom prst="rect">
            <a:avLst/>
          </a:prstGeom>
          <a:noFill/>
          <a:ln>
            <a:noFill/>
          </a:ln>
        </p:spPr>
        <p:txBody>
          <a:bodyPr anchorCtr="0" anchor="t" bIns="91425" lIns="91425" rIns="91425" tIns="91425">
            <a:noAutofit/>
          </a:bodyPr>
          <a:lstStyle/>
          <a:p>
            <a:pPr lvl="0">
              <a:spcBef>
                <a:spcPts val="0"/>
              </a:spcBef>
              <a:buNone/>
            </a:pPr>
            <a:r>
              <a:rPr lang="en" sz="1200"/>
              <a:t>* Sources: Nasa; “Making Makers” by AnnMaire Thomas; K-12FabLab listserv</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nvSpPr>
        <p:spPr>
          <a:xfrm>
            <a:off x="896400" y="361575"/>
            <a:ext cx="7428900" cy="3878100"/>
          </a:xfrm>
          <a:prstGeom prst="rect">
            <a:avLst/>
          </a:prstGeom>
          <a:noFill/>
          <a:ln>
            <a:noFill/>
          </a:ln>
        </p:spPr>
        <p:txBody>
          <a:bodyPr anchorCtr="0" anchor="t" bIns="91425" lIns="91425" rIns="91425" tIns="91425">
            <a:noAutofit/>
          </a:bodyPr>
          <a:lstStyle/>
          <a:p>
            <a:pPr>
              <a:spcBef>
                <a:spcPts val="0"/>
              </a:spcBef>
              <a:buNone/>
            </a:pPr>
            <a:r>
              <a:rPr lang="en" sz="3000"/>
              <a:t>“A maker mindset (</a:t>
            </a:r>
            <a:r>
              <a:rPr i="1" lang="en" sz="3000"/>
              <a:t>maker empowerment</a:t>
            </a:r>
            <a:r>
              <a:rPr lang="en" sz="3000"/>
              <a:t>) is less about the development of skills, and more about the development of self and community. Students become learners who learn how to problem solve, to iterate, to take risks, to see failure as opportunity, and to make the most out of unexpected outcomes”. </a:t>
            </a:r>
          </a:p>
        </p:txBody>
      </p:sp>
      <p:sp>
        <p:nvSpPr>
          <p:cNvPr id="99" name="Shape 99"/>
          <p:cNvSpPr txBox="1"/>
          <p:nvPr/>
        </p:nvSpPr>
        <p:spPr>
          <a:xfrm>
            <a:off x="361575" y="4284750"/>
            <a:ext cx="8578499" cy="607500"/>
          </a:xfrm>
          <a:prstGeom prst="rect">
            <a:avLst/>
          </a:prstGeom>
          <a:noFill/>
          <a:ln>
            <a:noFill/>
          </a:ln>
        </p:spPr>
        <p:txBody>
          <a:bodyPr anchorCtr="0" anchor="t" bIns="91425" lIns="91425" rIns="91425" tIns="91425">
            <a:noAutofit/>
          </a:bodyPr>
          <a:lstStyle/>
          <a:p>
            <a:pPr>
              <a:spcBef>
                <a:spcPts val="0"/>
              </a:spcBef>
              <a:buNone/>
            </a:pPr>
            <a:r>
              <a:rPr lang="en"/>
              <a:t>Maker-Centered Learning and the Development of Self: Preliminary Findings of the Agency by Design Project, A White Paper Presented by AbD Project Zero, Harvard Graduate School of Education</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pic>
        <p:nvPicPr>
          <p:cNvPr id="104" name="Shape 104"/>
          <p:cNvPicPr preferRelativeResize="0"/>
          <p:nvPr/>
        </p:nvPicPr>
        <p:blipFill>
          <a:blip r:embed="rId3">
            <a:alphaModFix/>
          </a:blip>
          <a:stretch>
            <a:fillRect/>
          </a:stretch>
        </p:blipFill>
        <p:spPr>
          <a:xfrm>
            <a:off x="0" y="-381000"/>
            <a:ext cx="9753600" cy="6154774"/>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Core “making” principals</a:t>
            </a:r>
          </a:p>
        </p:txBody>
      </p:sp>
      <p:sp>
        <p:nvSpPr>
          <p:cNvPr id="110" name="Shape 110"/>
          <p:cNvSpPr txBox="1"/>
          <p:nvPr>
            <p:ph idx="1" type="body"/>
          </p:nvPr>
        </p:nvSpPr>
        <p:spPr>
          <a:xfrm>
            <a:off x="457200" y="971550"/>
            <a:ext cx="8229600" cy="3725699"/>
          </a:xfrm>
          <a:prstGeom prst="rect">
            <a:avLst/>
          </a:prstGeom>
        </p:spPr>
        <p:txBody>
          <a:bodyPr anchorCtr="0" anchor="t" bIns="91425" lIns="91425" rIns="91425" tIns="91425">
            <a:noAutofit/>
          </a:bodyPr>
          <a:lstStyle/>
          <a:p>
            <a:pPr lvl="0" rtl="0">
              <a:spcBef>
                <a:spcPts val="0"/>
              </a:spcBef>
              <a:buClr>
                <a:schemeClr val="dk1"/>
              </a:buClr>
              <a:buSzPct val="45833"/>
              <a:buFont typeface="Arial"/>
              <a:buNone/>
            </a:pPr>
            <a:r>
              <a:rPr lang="en" sz="2400"/>
              <a:t>1) no “expert” - mutual learning experience</a:t>
            </a:r>
          </a:p>
          <a:p>
            <a:pPr lvl="0" rtl="0">
              <a:spcBef>
                <a:spcPts val="0"/>
              </a:spcBef>
              <a:buClr>
                <a:schemeClr val="dk1"/>
              </a:buClr>
              <a:buSzPct val="45833"/>
              <a:buFont typeface="Arial"/>
              <a:buNone/>
            </a:pPr>
            <a:r>
              <a:rPr lang="en" sz="2400"/>
              <a:t>2) part of a community that shares</a:t>
            </a:r>
          </a:p>
          <a:p>
            <a:pPr lvl="0" rtl="0">
              <a:spcBef>
                <a:spcPts val="0"/>
              </a:spcBef>
              <a:buClr>
                <a:schemeClr val="dk1"/>
              </a:buClr>
              <a:buSzPct val="45833"/>
              <a:buFont typeface="Arial"/>
              <a:buNone/>
            </a:pPr>
            <a:r>
              <a:rPr lang="en" sz="2400"/>
              <a:t>3) celebration of process, abandonment, engagement</a:t>
            </a:r>
          </a:p>
          <a:p>
            <a:pPr lvl="0" rtl="0">
              <a:spcBef>
                <a:spcPts val="0"/>
              </a:spcBef>
              <a:buClr>
                <a:schemeClr val="dk1"/>
              </a:buClr>
              <a:buSzPct val="45833"/>
              <a:buFont typeface="Arial"/>
              <a:buNone/>
            </a:pPr>
            <a:r>
              <a:rPr lang="en" sz="2400"/>
              <a:t>4) open ended outcomes</a:t>
            </a:r>
          </a:p>
          <a:p>
            <a:pPr lvl="0" rtl="0">
              <a:spcBef>
                <a:spcPts val="0"/>
              </a:spcBef>
              <a:buClr>
                <a:schemeClr val="dk1"/>
              </a:buClr>
              <a:buSzPct val="45833"/>
              <a:buFont typeface="Arial"/>
              <a:buNone/>
            </a:pPr>
            <a:r>
              <a:rPr lang="en" sz="2400"/>
              <a:t>5) flexible frameworks for participation</a:t>
            </a:r>
          </a:p>
          <a:p>
            <a:pPr lvl="0" rtl="0">
              <a:spcBef>
                <a:spcPts val="0"/>
              </a:spcBef>
              <a:buClr>
                <a:schemeClr val="dk1"/>
              </a:buClr>
              <a:buSzPct val="45833"/>
              <a:buFont typeface="Arial"/>
              <a:buNone/>
            </a:pPr>
            <a:r>
              <a:rPr lang="en" sz="2400"/>
              <a:t>6) student driven and chaos is good!</a:t>
            </a:r>
          </a:p>
          <a:p>
            <a:pPr lvl="0">
              <a:spcBef>
                <a:spcPts val="0"/>
              </a:spcBef>
              <a:buClr>
                <a:schemeClr val="dk1"/>
              </a:buClr>
              <a:buSzPct val="45833"/>
              <a:buFont typeface="Arial"/>
              <a:buNone/>
            </a:pPr>
            <a:r>
              <a:rPr lang="en" sz="2400"/>
              <a:t>7) maker empowerment*</a:t>
            </a:r>
          </a:p>
        </p:txBody>
      </p:sp>
      <p:sp>
        <p:nvSpPr>
          <p:cNvPr id="111" name="Shape 111"/>
          <p:cNvSpPr txBox="1"/>
          <p:nvPr/>
        </p:nvSpPr>
        <p:spPr>
          <a:xfrm>
            <a:off x="457200" y="4815850"/>
            <a:ext cx="8859899" cy="658500"/>
          </a:xfrm>
          <a:prstGeom prst="rect">
            <a:avLst/>
          </a:prstGeom>
          <a:noFill/>
          <a:ln>
            <a:noFill/>
          </a:ln>
        </p:spPr>
        <p:txBody>
          <a:bodyPr anchorCtr="0" anchor="t" bIns="91425" lIns="91425" rIns="91425" tIns="91425">
            <a:noAutofit/>
          </a:bodyPr>
          <a:lstStyle/>
          <a:p>
            <a:pPr lvl="0" rtl="0">
              <a:spcBef>
                <a:spcPts val="0"/>
              </a:spcBef>
              <a:buNone/>
            </a:pPr>
            <a:r>
              <a:rPr lang="en" sz="1200"/>
              <a:t>* Source: Agency by Design; Maker-Centered Learning and the Development of Self: Preliminary Findings of the AbD Project</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pic>
        <p:nvPicPr>
          <p:cNvPr id="116" name="Shape 116"/>
          <p:cNvPicPr preferRelativeResize="0"/>
          <p:nvPr/>
        </p:nvPicPr>
        <p:blipFill>
          <a:blip r:embed="rId3">
            <a:alphaModFix/>
          </a:blip>
          <a:stretch>
            <a:fillRect/>
          </a:stretch>
        </p:blipFill>
        <p:spPr>
          <a:xfrm>
            <a:off x="0" y="0"/>
            <a:ext cx="9101550" cy="6312625"/>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pic>
        <p:nvPicPr>
          <p:cNvPr id="121" name="Shape 121"/>
          <p:cNvPicPr preferRelativeResize="0"/>
          <p:nvPr/>
        </p:nvPicPr>
        <p:blipFill>
          <a:blip r:embed="rId3">
            <a:alphaModFix/>
          </a:blip>
          <a:stretch>
            <a:fillRect/>
          </a:stretch>
        </p:blipFill>
        <p:spPr>
          <a:xfrm>
            <a:off x="90487" y="2359050"/>
            <a:ext cx="8963025" cy="1447800"/>
          </a:xfrm>
          <a:prstGeom prst="rect">
            <a:avLst/>
          </a:prstGeom>
          <a:noFill/>
          <a:ln>
            <a:noFill/>
          </a:ln>
        </p:spPr>
      </p:pic>
      <p:sp>
        <p:nvSpPr>
          <p:cNvPr id="122" name="Shape 122"/>
          <p:cNvSpPr txBox="1"/>
          <p:nvPr/>
        </p:nvSpPr>
        <p:spPr>
          <a:xfrm>
            <a:off x="1699500" y="787075"/>
            <a:ext cx="5744999" cy="1291200"/>
          </a:xfrm>
          <a:prstGeom prst="rect">
            <a:avLst/>
          </a:prstGeom>
          <a:noFill/>
          <a:ln>
            <a:noFill/>
          </a:ln>
        </p:spPr>
        <p:txBody>
          <a:bodyPr anchorCtr="0" anchor="ctr" bIns="91425" lIns="91425" rIns="91425" tIns="91425">
            <a:noAutofit/>
          </a:bodyPr>
          <a:lstStyle/>
          <a:p>
            <a:pPr lvl="0" rtl="0" algn="ctr">
              <a:spcBef>
                <a:spcPts val="0"/>
              </a:spcBef>
              <a:buNone/>
            </a:pPr>
            <a:r>
              <a:rPr lang="en" sz="3600"/>
              <a:t>5 Creative Computing Strands</a:t>
            </a:r>
          </a:p>
          <a:p>
            <a:pPr lvl="0" rtl="0">
              <a:spcBef>
                <a:spcPts val="0"/>
              </a:spcBef>
              <a:buNone/>
            </a:pPr>
            <a:r>
              <a:t/>
            </a:r>
            <a:endParaRPr sz="6000"/>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pic>
        <p:nvPicPr>
          <p:cNvPr id="127" name="Shape 127"/>
          <p:cNvPicPr preferRelativeResize="0"/>
          <p:nvPr/>
        </p:nvPicPr>
        <p:blipFill>
          <a:blip r:embed="rId3">
            <a:alphaModFix/>
          </a:blip>
          <a:stretch>
            <a:fillRect/>
          </a:stretch>
        </p:blipFill>
        <p:spPr>
          <a:xfrm>
            <a:off x="1143000" y="0"/>
            <a:ext cx="6857994" cy="5143499"/>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pic>
        <p:nvPicPr>
          <p:cNvPr id="132" name="Shape 132"/>
          <p:cNvPicPr preferRelativeResize="0"/>
          <p:nvPr/>
        </p:nvPicPr>
        <p:blipFill>
          <a:blip r:embed="rId3">
            <a:alphaModFix/>
          </a:blip>
          <a:stretch>
            <a:fillRect/>
          </a:stretch>
        </p:blipFill>
        <p:spPr>
          <a:xfrm>
            <a:off x="1044487" y="2312"/>
            <a:ext cx="7055025" cy="5291274"/>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 name="Shape 34"/>
        <p:cNvGrpSpPr/>
        <p:nvPr/>
      </p:nvGrpSpPr>
      <p:grpSpPr>
        <a:xfrm>
          <a:off x="0" y="0"/>
          <a:ext cx="0" cy="0"/>
          <a:chOff x="0" y="0"/>
          <a:chExt cx="0" cy="0"/>
        </a:xfrm>
      </p:grpSpPr>
      <p:sp>
        <p:nvSpPr>
          <p:cNvPr id="35" name="Shape 35"/>
          <p:cNvSpPr txBox="1"/>
          <p:nvPr>
            <p:ph type="ctrTitle"/>
          </p:nvPr>
        </p:nvSpPr>
        <p:spPr>
          <a:xfrm>
            <a:off x="633850" y="2682279"/>
            <a:ext cx="7772400" cy="1159799"/>
          </a:xfrm>
          <a:prstGeom prst="rect">
            <a:avLst/>
          </a:prstGeom>
        </p:spPr>
        <p:txBody>
          <a:bodyPr anchorCtr="0" anchor="b" bIns="91425" lIns="91425" rIns="91425" tIns="91425">
            <a:noAutofit/>
          </a:bodyPr>
          <a:lstStyle/>
          <a:p>
            <a:pPr lvl="0" rtl="0">
              <a:spcBef>
                <a:spcPts val="0"/>
              </a:spcBef>
              <a:buNone/>
            </a:pPr>
            <a:r>
              <a:rPr lang="en">
                <a:solidFill>
                  <a:srgbClr val="3C78D8"/>
                </a:solidFill>
              </a:rPr>
              <a:t>Unis CoLaboratory - Why Make?</a:t>
            </a:r>
          </a:p>
        </p:txBody>
      </p:sp>
      <p:sp>
        <p:nvSpPr>
          <p:cNvPr id="36" name="Shape 36"/>
          <p:cNvSpPr txBox="1"/>
          <p:nvPr>
            <p:ph idx="1" type="subTitle"/>
          </p:nvPr>
        </p:nvSpPr>
        <p:spPr>
          <a:xfrm>
            <a:off x="633850" y="4358703"/>
            <a:ext cx="7772400" cy="784799"/>
          </a:xfrm>
          <a:prstGeom prst="rect">
            <a:avLst/>
          </a:prstGeom>
        </p:spPr>
        <p:txBody>
          <a:bodyPr anchorCtr="0" anchor="t" bIns="91425" lIns="91425" rIns="91425" tIns="91425">
            <a:noAutofit/>
          </a:bodyPr>
          <a:lstStyle/>
          <a:p>
            <a:pPr lvl="0" rtl="0">
              <a:spcBef>
                <a:spcPts val="0"/>
              </a:spcBef>
              <a:buNone/>
            </a:pPr>
            <a:r>
              <a:rPr lang="en"/>
              <a:t>Francesca Zammarano</a:t>
            </a:r>
          </a:p>
        </p:txBody>
      </p:sp>
      <p:pic>
        <p:nvPicPr>
          <p:cNvPr id="37" name="Shape 37"/>
          <p:cNvPicPr preferRelativeResize="0"/>
          <p:nvPr/>
        </p:nvPicPr>
        <p:blipFill>
          <a:blip r:embed="rId3">
            <a:alphaModFix/>
          </a:blip>
          <a:stretch>
            <a:fillRect/>
          </a:stretch>
        </p:blipFill>
        <p:spPr>
          <a:xfrm>
            <a:off x="0" y="-437694"/>
            <a:ext cx="9144001" cy="2698890"/>
          </a:xfrm>
          <a:prstGeom prst="rect">
            <a:avLst/>
          </a:prstGeom>
          <a:noFill/>
          <a:ln>
            <a:noFill/>
          </a:ln>
        </p:spPr>
      </p:pic>
      <p:sp>
        <p:nvSpPr>
          <p:cNvPr id="38" name="Shape 38"/>
          <p:cNvSpPr txBox="1"/>
          <p:nvPr>
            <p:ph idx="2" type="subTitle"/>
          </p:nvPr>
        </p:nvSpPr>
        <p:spPr>
          <a:xfrm>
            <a:off x="589550" y="3807675"/>
            <a:ext cx="8268600" cy="784799"/>
          </a:xfrm>
          <a:prstGeom prst="rect">
            <a:avLst/>
          </a:prstGeom>
        </p:spPr>
        <p:txBody>
          <a:bodyPr anchorCtr="0" anchor="t" bIns="91425" lIns="91425" rIns="91425" tIns="91425">
            <a:noAutofit/>
          </a:bodyPr>
          <a:lstStyle/>
          <a:p>
            <a:pPr lvl="0" rtl="0">
              <a:spcBef>
                <a:spcPts val="0"/>
              </a:spcBef>
              <a:buNone/>
            </a:pPr>
            <a:r>
              <a:rPr i="1" lang="en" sz="2400"/>
              <a:t>How can we make this the best 7 hours of a students life?</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pic>
        <p:nvPicPr>
          <p:cNvPr id="137" name="Shape 137"/>
          <p:cNvPicPr preferRelativeResize="0"/>
          <p:nvPr/>
        </p:nvPicPr>
        <p:blipFill>
          <a:blip r:embed="rId3">
            <a:alphaModFix/>
          </a:blip>
          <a:stretch>
            <a:fillRect/>
          </a:stretch>
        </p:blipFill>
        <p:spPr>
          <a:xfrm>
            <a:off x="1169137" y="19600"/>
            <a:ext cx="6805724" cy="5104300"/>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pic>
        <p:nvPicPr>
          <p:cNvPr id="142" name="Shape 142"/>
          <p:cNvPicPr preferRelativeResize="0"/>
          <p:nvPr/>
        </p:nvPicPr>
        <p:blipFill>
          <a:blip r:embed="rId3">
            <a:alphaModFix/>
          </a:blip>
          <a:stretch>
            <a:fillRect/>
          </a:stretch>
        </p:blipFill>
        <p:spPr>
          <a:xfrm>
            <a:off x="1143008" y="0"/>
            <a:ext cx="6857991" cy="5143499"/>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pic>
        <p:nvPicPr>
          <p:cNvPr id="147" name="Shape 147"/>
          <p:cNvPicPr preferRelativeResize="0"/>
          <p:nvPr/>
        </p:nvPicPr>
        <p:blipFill>
          <a:blip r:embed="rId3">
            <a:alphaModFix/>
          </a:blip>
          <a:stretch>
            <a:fillRect/>
          </a:stretch>
        </p:blipFill>
        <p:spPr>
          <a:xfrm>
            <a:off x="936712" y="-2312"/>
            <a:ext cx="7270574" cy="5452924"/>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x="0" y="0"/>
          <a:ext cx="0" cy="0"/>
          <a:chOff x="0" y="0"/>
          <a:chExt cx="0" cy="0"/>
        </a:xfrm>
      </p:grpSpPr>
      <p:pic>
        <p:nvPicPr>
          <p:cNvPr id="152" name="Shape 152"/>
          <p:cNvPicPr preferRelativeResize="0"/>
          <p:nvPr/>
        </p:nvPicPr>
        <p:blipFill>
          <a:blip r:embed="rId3">
            <a:alphaModFix/>
          </a:blip>
          <a:stretch>
            <a:fillRect/>
          </a:stretch>
        </p:blipFill>
        <p:spPr>
          <a:xfrm>
            <a:off x="1214825" y="53875"/>
            <a:ext cx="6714342" cy="5035749"/>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txBox="1"/>
          <p:nvPr/>
        </p:nvSpPr>
        <p:spPr>
          <a:xfrm>
            <a:off x="334475" y="397750"/>
            <a:ext cx="8226000" cy="560400"/>
          </a:xfrm>
          <a:prstGeom prst="rect">
            <a:avLst/>
          </a:prstGeom>
          <a:noFill/>
          <a:ln>
            <a:noFill/>
          </a:ln>
        </p:spPr>
        <p:txBody>
          <a:bodyPr anchorCtr="0" anchor="t" bIns="91425" lIns="91425" rIns="91425" tIns="91425">
            <a:noAutofit/>
          </a:bodyPr>
          <a:lstStyle/>
          <a:p>
            <a:pPr>
              <a:spcBef>
                <a:spcPts val="0"/>
              </a:spcBef>
              <a:buNone/>
            </a:pPr>
            <a:r>
              <a:rPr lang="en"/>
              <a:t>J4 Digital / Physical Chain Reaction Rube Goldberg Contraptions with WeDO Sensors</a:t>
            </a:r>
          </a:p>
        </p:txBody>
      </p:sp>
      <p:sp>
        <p:nvSpPr>
          <p:cNvPr id="158" name="Shape 158">
            <a:hlinkClick r:id="rId4"/>
          </p:cNvPr>
          <p:cNvSpPr/>
          <p:nvPr/>
        </p:nvSpPr>
        <p:spPr>
          <a:xfrm>
            <a:off x="1822137" y="907325"/>
            <a:ext cx="5499724" cy="4124799"/>
          </a:xfrm>
          <a:prstGeom prst="rect">
            <a:avLst/>
          </a:prstGeom>
          <a:blipFill>
            <a:blip r:embed="rId5">
              <a:alphaModFix/>
            </a:blip>
            <a:stretch>
              <a:fillRect/>
            </a:stretch>
          </a:blipFill>
          <a:ln>
            <a:noFill/>
          </a:ln>
        </p:spPr>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x="0" y="0"/>
          <a:ext cx="0" cy="0"/>
          <a:chOff x="0" y="0"/>
          <a:chExt cx="0" cy="0"/>
        </a:xfrm>
      </p:grpSpPr>
      <p:sp>
        <p:nvSpPr>
          <p:cNvPr id="163" name="Shape 163"/>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where to get materials</a:t>
            </a:r>
          </a:p>
        </p:txBody>
      </p:sp>
      <p:sp>
        <p:nvSpPr>
          <p:cNvPr id="164" name="Shape 164"/>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0" lvl="0" marL="114300" marR="114300" rtl="0">
              <a:lnSpc>
                <a:spcPct val="115000"/>
              </a:lnSpc>
              <a:spcBef>
                <a:spcPts val="0"/>
              </a:spcBef>
              <a:buClr>
                <a:schemeClr val="dk1"/>
              </a:buClr>
              <a:buSzPct val="100000"/>
              <a:buFont typeface="Arial"/>
              <a:buNone/>
            </a:pPr>
            <a:r>
              <a:rPr lang="en" sz="1100" u="sng">
                <a:solidFill>
                  <a:srgbClr val="000099"/>
                </a:solidFill>
                <a:hlinkClick r:id="rId3"/>
              </a:rPr>
              <a:t>learn.sparkfun.com</a:t>
            </a:r>
          </a:p>
          <a:p>
            <a:pPr indent="0" lvl="0" marL="114300" marR="114300" rtl="0">
              <a:lnSpc>
                <a:spcPct val="115000"/>
              </a:lnSpc>
              <a:spcBef>
                <a:spcPts val="0"/>
              </a:spcBef>
              <a:buClr>
                <a:schemeClr val="dk1"/>
              </a:buClr>
              <a:buSzPct val="100000"/>
              <a:buFont typeface="Arial"/>
              <a:buNone/>
            </a:pPr>
            <a:r>
              <a:rPr lang="en" sz="1100" u="sng">
                <a:solidFill>
                  <a:srgbClr val="000099"/>
                </a:solidFill>
                <a:hlinkClick r:id="rId4"/>
              </a:rPr>
              <a:t>http://curriculum.makerbot.com/</a:t>
            </a:r>
          </a:p>
          <a:p>
            <a:pPr indent="0" lvl="0" marL="114300" marR="114300" rtl="0">
              <a:lnSpc>
                <a:spcPct val="115000"/>
              </a:lnSpc>
              <a:spcBef>
                <a:spcPts val="0"/>
              </a:spcBef>
              <a:buClr>
                <a:schemeClr val="dk1"/>
              </a:buClr>
              <a:buSzPct val="100000"/>
              <a:buFont typeface="Arial"/>
              <a:buNone/>
            </a:pPr>
            <a:r>
              <a:rPr lang="en" sz="1100" u="sng">
                <a:solidFill>
                  <a:srgbClr val="000099"/>
                </a:solidFill>
                <a:hlinkClick r:id="rId5"/>
              </a:rPr>
              <a:t>makerspace.com</a:t>
            </a:r>
          </a:p>
          <a:p>
            <a:pPr indent="0" lvl="0" marL="114300" marR="114300" rtl="0">
              <a:lnSpc>
                <a:spcPct val="115000"/>
              </a:lnSpc>
              <a:spcBef>
                <a:spcPts val="0"/>
              </a:spcBef>
              <a:buClr>
                <a:schemeClr val="dk1"/>
              </a:buClr>
              <a:buSzPct val="100000"/>
              <a:buFont typeface="Arial"/>
              <a:buNone/>
            </a:pPr>
            <a:r>
              <a:rPr lang="en" sz="1100" u="sng">
                <a:solidFill>
                  <a:srgbClr val="000099"/>
                </a:solidFill>
                <a:hlinkClick r:id="rId6"/>
              </a:rPr>
              <a:t>www.instructables.com</a:t>
            </a:r>
          </a:p>
          <a:p>
            <a:pPr indent="0" lvl="0" marL="114300" marR="114300" rtl="0">
              <a:lnSpc>
                <a:spcPct val="115000"/>
              </a:lnSpc>
              <a:spcBef>
                <a:spcPts val="0"/>
              </a:spcBef>
              <a:buClr>
                <a:schemeClr val="dk1"/>
              </a:buClr>
              <a:buSzPct val="100000"/>
              <a:buFont typeface="Arial"/>
              <a:buNone/>
            </a:pPr>
            <a:r>
              <a:rPr lang="en" sz="1100" u="sng">
                <a:solidFill>
                  <a:srgbClr val="000099"/>
                </a:solidFill>
                <a:hlinkClick r:id="rId7"/>
              </a:rPr>
              <a:t>inventables.com</a:t>
            </a:r>
          </a:p>
          <a:p>
            <a:pPr indent="0" lvl="0" marL="114300" marR="114300" rtl="0">
              <a:lnSpc>
                <a:spcPct val="115000"/>
              </a:lnSpc>
              <a:spcBef>
                <a:spcPts val="0"/>
              </a:spcBef>
              <a:buClr>
                <a:schemeClr val="dk1"/>
              </a:buClr>
              <a:buSzPct val="100000"/>
              <a:buFont typeface="Arial"/>
              <a:buNone/>
            </a:pPr>
            <a:r>
              <a:rPr lang="en" sz="1100" u="sng">
                <a:solidFill>
                  <a:srgbClr val="000099"/>
                </a:solidFill>
                <a:hlinkClick r:id="rId8"/>
              </a:rPr>
              <a:t>sparkfun.com</a:t>
            </a:r>
          </a:p>
          <a:p>
            <a:pPr indent="0" lvl="0" marL="114300" marR="114300" rtl="0">
              <a:lnSpc>
                <a:spcPct val="115000"/>
              </a:lnSpc>
              <a:spcBef>
                <a:spcPts val="0"/>
              </a:spcBef>
              <a:buClr>
                <a:schemeClr val="dk1"/>
              </a:buClr>
              <a:buSzPct val="100000"/>
              <a:buFont typeface="Arial"/>
              <a:buNone/>
            </a:pPr>
            <a:r>
              <a:rPr lang="en" sz="1100" u="sng">
                <a:solidFill>
                  <a:srgbClr val="000099"/>
                </a:solidFill>
                <a:hlinkClick r:id="rId9"/>
              </a:rPr>
              <a:t>makeprojects.com</a:t>
            </a:r>
          </a:p>
          <a:p>
            <a:pPr indent="0" lvl="0" marL="114300" marR="114300" rtl="0">
              <a:lnSpc>
                <a:spcPct val="115000"/>
              </a:lnSpc>
              <a:spcBef>
                <a:spcPts val="0"/>
              </a:spcBef>
              <a:buClr>
                <a:schemeClr val="dk1"/>
              </a:buClr>
              <a:buSzPct val="100000"/>
              <a:buFont typeface="Arial"/>
              <a:buNone/>
            </a:pPr>
            <a:r>
              <a:rPr lang="en" sz="1100" u="sng">
                <a:solidFill>
                  <a:srgbClr val="000099"/>
                </a:solidFill>
                <a:hlinkClick r:id="rId10"/>
              </a:rPr>
              <a:t>adafruit.com/tutorials</a:t>
            </a:r>
          </a:p>
          <a:p>
            <a:pPr indent="0" lvl="0" marL="114300" marR="114300" rtl="0">
              <a:lnSpc>
                <a:spcPct val="115000"/>
              </a:lnSpc>
              <a:spcBef>
                <a:spcPts val="0"/>
              </a:spcBef>
              <a:buClr>
                <a:schemeClr val="dk1"/>
              </a:buClr>
              <a:buSzPct val="100000"/>
              <a:buFont typeface="Arial"/>
              <a:buNone/>
            </a:pPr>
            <a:r>
              <a:rPr lang="en" sz="1100" u="sng">
                <a:solidFill>
                  <a:srgbClr val="000099"/>
                </a:solidFill>
                <a:hlinkClick r:id="rId11"/>
              </a:rPr>
              <a:t>bildr.com</a:t>
            </a:r>
          </a:p>
          <a:p>
            <a:pPr indent="0" lvl="0" marL="114300" marR="114300" rtl="0">
              <a:lnSpc>
                <a:spcPct val="115000"/>
              </a:lnSpc>
              <a:spcBef>
                <a:spcPts val="0"/>
              </a:spcBef>
              <a:buClr>
                <a:schemeClr val="dk1"/>
              </a:buClr>
              <a:buSzPct val="100000"/>
              <a:buFont typeface="Arial"/>
              <a:buNone/>
            </a:pPr>
            <a:r>
              <a:rPr lang="en" sz="1100" u="sng">
                <a:solidFill>
                  <a:srgbClr val="000099"/>
                </a:solidFill>
                <a:hlinkClick r:id="rId12"/>
              </a:rPr>
              <a:t>http://openmaterials.org/</a:t>
            </a:r>
          </a:p>
          <a:p>
            <a:pPr indent="0" lvl="0" marL="114300" marR="114300" rtl="0">
              <a:lnSpc>
                <a:spcPct val="115000"/>
              </a:lnSpc>
              <a:spcBef>
                <a:spcPts val="0"/>
              </a:spcBef>
              <a:buClr>
                <a:schemeClr val="dk1"/>
              </a:buClr>
              <a:buSzPct val="100000"/>
              <a:buFont typeface="Arial"/>
              <a:buNone/>
            </a:pPr>
            <a:r>
              <a:rPr lang="en" sz="1100" u="sng">
                <a:solidFill>
                  <a:srgbClr val="000099"/>
                </a:solidFill>
                <a:hlinkClick r:id="rId13"/>
              </a:rPr>
              <a:t>www.robives.com/mechs</a:t>
            </a:r>
          </a:p>
          <a:p>
            <a:pPr indent="0" lvl="0" marL="114300" marR="114300" rtl="0">
              <a:lnSpc>
                <a:spcPct val="115000"/>
              </a:lnSpc>
              <a:spcBef>
                <a:spcPts val="0"/>
              </a:spcBef>
              <a:buClr>
                <a:schemeClr val="dk1"/>
              </a:buClr>
              <a:buSzPct val="100000"/>
              <a:buFont typeface="Arial"/>
              <a:buNone/>
            </a:pPr>
            <a:r>
              <a:rPr lang="en" sz="1100" u="sng">
                <a:solidFill>
                  <a:srgbClr val="000099"/>
                </a:solidFill>
                <a:hlinkClick r:id="rId14"/>
              </a:rPr>
              <a:t>www.makingthingsmove.com/resources</a:t>
            </a:r>
          </a:p>
          <a:p>
            <a:pPr indent="0" lvl="0" marL="114300" marR="114300" rtl="0">
              <a:lnSpc>
                <a:spcPct val="115000"/>
              </a:lnSpc>
              <a:spcBef>
                <a:spcPts val="0"/>
              </a:spcBef>
              <a:buClr>
                <a:schemeClr val="dk1"/>
              </a:buClr>
              <a:buSzPct val="100000"/>
              <a:buFont typeface="Arial"/>
              <a:buNone/>
            </a:pPr>
            <a:r>
              <a:rPr lang="en" sz="1100" u="sng">
                <a:solidFill>
                  <a:srgbClr val="000099"/>
                </a:solidFill>
                <a:hlinkClick r:id="rId15"/>
              </a:rPr>
              <a:t>http://itp.nyu.edu/physcomp/</a:t>
            </a:r>
          </a:p>
          <a:p>
            <a:pPr indent="0" lvl="0" marL="114300" marR="114300" rtl="0">
              <a:lnSpc>
                <a:spcPct val="115000"/>
              </a:lnSpc>
              <a:spcBef>
                <a:spcPts val="0"/>
              </a:spcBef>
              <a:buClr>
                <a:schemeClr val="dk1"/>
              </a:buClr>
              <a:buSzPct val="100000"/>
              <a:buFont typeface="Arial"/>
              <a:buNone/>
            </a:pPr>
            <a:r>
              <a:rPr lang="en" sz="1100" u="sng">
                <a:solidFill>
                  <a:srgbClr val="000099"/>
                </a:solidFill>
                <a:hlinkClick r:id="rId16"/>
              </a:rPr>
              <a:t>tinkering.exploratorium.edu</a:t>
            </a:r>
          </a:p>
          <a:p>
            <a:pPr indent="114300" lvl="0" rtl="0">
              <a:lnSpc>
                <a:spcPct val="115000"/>
              </a:lnSpc>
              <a:spcBef>
                <a:spcPts val="0"/>
              </a:spcBef>
              <a:buClr>
                <a:schemeClr val="dk1"/>
              </a:buClr>
              <a:buSzPct val="100000"/>
              <a:buFont typeface="Arial"/>
              <a:buNone/>
            </a:pPr>
            <a:r>
              <a:rPr lang="en" sz="1100" u="sng">
                <a:solidFill>
                  <a:srgbClr val="000099"/>
                </a:solidFill>
                <a:hlinkClick r:id="rId17"/>
              </a:rPr>
              <a:t>hlt.media.mit.edu</a:t>
            </a:r>
          </a:p>
          <a:p>
            <a:pPr>
              <a:spcBef>
                <a:spcPts val="0"/>
              </a:spcBef>
              <a:buNone/>
            </a:pPr>
            <a:r>
              <a:t/>
            </a:r>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x="0" y="0"/>
          <a:ext cx="0" cy="0"/>
          <a:chOff x="0" y="0"/>
          <a:chExt cx="0" cy="0"/>
        </a:xfrm>
      </p:grpSpPr>
      <p:sp>
        <p:nvSpPr>
          <p:cNvPr id="169" name="Shape 169"/>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resources	for all things!	</a:t>
            </a:r>
          </a:p>
        </p:txBody>
      </p:sp>
      <p:sp>
        <p:nvSpPr>
          <p:cNvPr id="170" name="Shape 170"/>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spcBef>
                <a:spcPts val="0"/>
              </a:spcBef>
              <a:buNone/>
            </a:pPr>
            <a:r>
              <a:rPr lang="en" u="sng">
                <a:solidFill>
                  <a:schemeClr val="hlink"/>
                </a:solidFill>
                <a:hlinkClick r:id="rId3"/>
              </a:rPr>
              <a:t>https://sites.google.com/site/k12makers/online-resources</a:t>
            </a:r>
          </a:p>
          <a:p>
            <a:pPr rtl="0">
              <a:spcBef>
                <a:spcPts val="0"/>
              </a:spcBef>
              <a:buNone/>
            </a:pPr>
            <a:r>
              <a:t/>
            </a:r>
            <a:endParaRPr/>
          </a:p>
          <a:p>
            <a:pPr rtl="0">
              <a:spcBef>
                <a:spcPts val="0"/>
              </a:spcBef>
              <a:buNone/>
            </a:pPr>
            <a:r>
              <a:rPr lang="en"/>
              <a:t>Shared Google folder for you, email me if  you would like me to share: fzammarano@unis.org</a:t>
            </a:r>
          </a:p>
          <a:p>
            <a:pPr>
              <a:spcBef>
                <a:spcPts val="0"/>
              </a:spcBef>
              <a:buNone/>
            </a:pPr>
            <a:r>
              <a:t/>
            </a:r>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 name="Shape 42"/>
        <p:cNvGrpSpPr/>
        <p:nvPr/>
      </p:nvGrpSpPr>
      <p:grpSpPr>
        <a:xfrm>
          <a:off x="0" y="0"/>
          <a:ext cx="0" cy="0"/>
          <a:chOff x="0" y="0"/>
          <a:chExt cx="0" cy="0"/>
        </a:xfrm>
      </p:grpSpPr>
      <p:pic>
        <p:nvPicPr>
          <p:cNvPr id="43" name="Shape 43"/>
          <p:cNvPicPr preferRelativeResize="0"/>
          <p:nvPr/>
        </p:nvPicPr>
        <p:blipFill>
          <a:blip r:embed="rId3">
            <a:alphaModFix/>
          </a:blip>
          <a:stretch>
            <a:fillRect/>
          </a:stretch>
        </p:blipFill>
        <p:spPr>
          <a:xfrm>
            <a:off x="1104100" y="0"/>
            <a:ext cx="6935806" cy="514350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 name="Shape 47"/>
        <p:cNvGrpSpPr/>
        <p:nvPr/>
      </p:nvGrpSpPr>
      <p:grpSpPr>
        <a:xfrm>
          <a:off x="0" y="0"/>
          <a:ext cx="0" cy="0"/>
          <a:chOff x="0" y="0"/>
          <a:chExt cx="0" cy="0"/>
        </a:xfrm>
      </p:grpSpPr>
      <p:pic>
        <p:nvPicPr>
          <p:cNvPr id="48" name="Shape 48"/>
          <p:cNvPicPr preferRelativeResize="0"/>
          <p:nvPr/>
        </p:nvPicPr>
        <p:blipFill>
          <a:blip r:embed="rId3">
            <a:alphaModFix/>
          </a:blip>
          <a:stretch>
            <a:fillRect/>
          </a:stretch>
        </p:blipFill>
        <p:spPr>
          <a:xfrm>
            <a:off x="1170264" y="30556"/>
            <a:ext cx="6803460" cy="508236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 name="Shape 52"/>
        <p:cNvGrpSpPr/>
        <p:nvPr/>
      </p:nvGrpSpPr>
      <p:grpSpPr>
        <a:xfrm>
          <a:off x="0" y="0"/>
          <a:ext cx="0" cy="0"/>
          <a:chOff x="0" y="0"/>
          <a:chExt cx="0" cy="0"/>
        </a:xfrm>
      </p:grpSpPr>
      <p:pic>
        <p:nvPicPr>
          <p:cNvPr id="53" name="Shape 53"/>
          <p:cNvPicPr preferRelativeResize="0"/>
          <p:nvPr/>
        </p:nvPicPr>
        <p:blipFill>
          <a:blip r:embed="rId3">
            <a:alphaModFix/>
          </a:blip>
          <a:stretch>
            <a:fillRect/>
          </a:stretch>
        </p:blipFill>
        <p:spPr>
          <a:xfrm>
            <a:off x="1143000" y="-13009"/>
            <a:ext cx="6857999" cy="5169533"/>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x="0" y="0"/>
          <a:ext cx="0" cy="0"/>
          <a:chOff x="0" y="0"/>
          <a:chExt cx="0" cy="0"/>
        </a:xfrm>
      </p:grpSpPr>
      <p:pic>
        <p:nvPicPr>
          <p:cNvPr id="58" name="Shape 58"/>
          <p:cNvPicPr preferRelativeResize="0"/>
          <p:nvPr/>
        </p:nvPicPr>
        <p:blipFill>
          <a:blip r:embed="rId3">
            <a:alphaModFix/>
          </a:blip>
          <a:stretch>
            <a:fillRect/>
          </a:stretch>
        </p:blipFill>
        <p:spPr>
          <a:xfrm>
            <a:off x="1143004" y="24912"/>
            <a:ext cx="6857998" cy="509366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 name="Shape 62"/>
        <p:cNvGrpSpPr/>
        <p:nvPr/>
      </p:nvGrpSpPr>
      <p:grpSpPr>
        <a:xfrm>
          <a:off x="0" y="0"/>
          <a:ext cx="0" cy="0"/>
          <a:chOff x="0" y="0"/>
          <a:chExt cx="0" cy="0"/>
        </a:xfrm>
      </p:grpSpPr>
      <p:sp>
        <p:nvSpPr>
          <p:cNvPr id="63" name="Shape 63"/>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Today’s Workshop</a:t>
            </a:r>
          </a:p>
        </p:txBody>
      </p:sp>
      <p:sp>
        <p:nvSpPr>
          <p:cNvPr id="64" name="Shape 64"/>
          <p:cNvSpPr txBox="1"/>
          <p:nvPr/>
        </p:nvSpPr>
        <p:spPr>
          <a:xfrm>
            <a:off x="617225" y="1301675"/>
            <a:ext cx="8069699" cy="3000000"/>
          </a:xfrm>
          <a:prstGeom prst="rect">
            <a:avLst/>
          </a:prstGeom>
          <a:noFill/>
          <a:ln>
            <a:noFill/>
          </a:ln>
        </p:spPr>
        <p:txBody>
          <a:bodyPr anchorCtr="0" anchor="ctr" bIns="91425" lIns="91425" rIns="91425" tIns="91425">
            <a:noAutofit/>
          </a:bodyPr>
          <a:lstStyle/>
          <a:p>
            <a:pPr lvl="0" rtl="0">
              <a:spcBef>
                <a:spcPts val="0"/>
              </a:spcBef>
              <a:buNone/>
            </a:pPr>
            <a:r>
              <a:rPr lang="en" sz="3600"/>
              <a:t>1) What and why make?</a:t>
            </a:r>
          </a:p>
          <a:p>
            <a:pPr lvl="0" rtl="0">
              <a:spcBef>
                <a:spcPts val="0"/>
              </a:spcBef>
              <a:buNone/>
            </a:pPr>
            <a:r>
              <a:rPr lang="en" sz="3600"/>
              <a:t>2) CoLaboratory @ UNIS</a:t>
            </a:r>
          </a:p>
          <a:p>
            <a:pPr lvl="0" rtl="0">
              <a:spcBef>
                <a:spcPts val="0"/>
              </a:spcBef>
              <a:buNone/>
            </a:pPr>
            <a:r>
              <a:rPr lang="en" sz="3600"/>
              <a:t>3) Resources</a:t>
            </a:r>
          </a:p>
          <a:p>
            <a:pPr lvl="0" rtl="0">
              <a:spcBef>
                <a:spcPts val="0"/>
              </a:spcBef>
              <a:buNone/>
            </a:pPr>
            <a:r>
              <a:rPr lang="en" sz="3600"/>
              <a:t>4) Share</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sp>
        <p:nvSpPr>
          <p:cNvPr id="69" name="Shape 69">
            <a:hlinkClick r:id="rId4"/>
          </p:cNvPr>
          <p:cNvSpPr/>
          <p:nvPr/>
        </p:nvSpPr>
        <p:spPr>
          <a:xfrm>
            <a:off x="1524000" y="285750"/>
            <a:ext cx="6096000" cy="4572000"/>
          </a:xfrm>
          <a:prstGeom prst="rect">
            <a:avLst/>
          </a:prstGeom>
          <a:blipFill>
            <a:blip r:embed="rId5">
              <a:alphaModFix/>
            </a:blip>
            <a:stretch>
              <a:fillRect/>
            </a:stretch>
          </a:blipFill>
          <a:ln>
            <a:noFill/>
          </a:ln>
        </p:spPr>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pic>
        <p:nvPicPr>
          <p:cNvPr id="74" name="Shape 74"/>
          <p:cNvPicPr preferRelativeResize="0"/>
          <p:nvPr/>
        </p:nvPicPr>
        <p:blipFill>
          <a:blip r:embed="rId3">
            <a:alphaModFix/>
          </a:blip>
          <a:stretch>
            <a:fillRect/>
          </a:stretch>
        </p:blipFill>
        <p:spPr>
          <a:xfrm>
            <a:off x="993000" y="-350600"/>
            <a:ext cx="7158000" cy="536850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